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7" r:id="rId2"/>
    <p:sldId id="277" r:id="rId3"/>
    <p:sldId id="278" r:id="rId4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A0DCA"/>
    <a:srgbClr val="2300B3"/>
    <a:srgbClr val="CC99FF"/>
    <a:srgbClr val="E8E8E8"/>
    <a:srgbClr val="CCCCFF"/>
    <a:srgbClr val="99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8" autoAdjust="0"/>
    <p:restoredTop sz="90950" autoAdjust="0"/>
  </p:normalViewPr>
  <p:slideViewPr>
    <p:cSldViewPr>
      <p:cViewPr varScale="1">
        <p:scale>
          <a:sx n="102" d="100"/>
          <a:sy n="102" d="100"/>
        </p:scale>
        <p:origin x="-23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310FEC0C-44BB-4396-BDCC-8C9F653FD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E84E5-64B5-417A-A22F-D160AC4F4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04F6-3624-4B5C-AA9A-7DF7DC64F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486EE-240A-4A76-AE28-47DC85982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89CAC-5B4C-4071-BCC0-1E810659C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1378-15F5-40CE-A031-45D54F247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8E7B-D166-4E4C-9F6D-7BF2E5D0D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2510C-E025-4167-B86D-DE829728D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6F48C-8B8A-428D-A192-2DBD9859E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BFE8-040E-4427-BC17-2315D13A0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6A626-E743-4912-BAE4-B6134DFBE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32FEB-73F9-415F-93A1-532F23033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D361DC-1DBD-4C85-8FAF-82B0B31877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16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69" y="66769"/>
            <a:ext cx="8229600" cy="670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600200" y="6239069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6096000"/>
            <a:ext cx="895738" cy="3048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33800" y="6582745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6096000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6220407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342124"/>
            <a:ext cx="762000" cy="343676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317" y="275255"/>
            <a:ext cx="8229600" cy="63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58007" y="5733662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17710" y="5886062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72207" y="4428930"/>
            <a:ext cx="856862" cy="295469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0" y="2219130"/>
            <a:ext cx="685800" cy="371669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14262" y="1076131"/>
            <a:ext cx="762000" cy="152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6945" y="5999585"/>
            <a:ext cx="799324" cy="2581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696338"/>
            <a:ext cx="990600" cy="247262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JXPF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Barr</dc:creator>
  <cp:lastModifiedBy>Sam Barr</cp:lastModifiedBy>
  <cp:revision>68</cp:revision>
  <dcterms:created xsi:type="dcterms:W3CDTF">2005-01-15T15:47:17Z</dcterms:created>
  <dcterms:modified xsi:type="dcterms:W3CDTF">2016-08-23T19:43:03Z</dcterms:modified>
</cp:coreProperties>
</file>