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67" r:id="rId2"/>
    <p:sldId id="277" r:id="rId3"/>
    <p:sldId id="278" r:id="rId4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3A0DCA"/>
    <a:srgbClr val="2300B3"/>
    <a:srgbClr val="CC99FF"/>
    <a:srgbClr val="E8E8E8"/>
    <a:srgbClr val="CCCCFF"/>
    <a:srgbClr val="9933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38" autoAdjust="0"/>
    <p:restoredTop sz="90950" autoAdjust="0"/>
  </p:normalViewPr>
  <p:slideViewPr>
    <p:cSldViewPr>
      <p:cViewPr varScale="1">
        <p:scale>
          <a:sx n="102" d="100"/>
          <a:sy n="102" d="100"/>
        </p:scale>
        <p:origin x="-237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defTabSz="942975">
              <a:defRPr sz="1200"/>
            </a:lvl1pPr>
          </a:lstStyle>
          <a:p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8575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defTabSz="942975">
              <a:defRPr sz="1200"/>
            </a:lvl1pPr>
          </a:lstStyle>
          <a:p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8918575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fld id="{310FEC0C-44BB-4396-BDCC-8C9F653FD1D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3E84E5-64B5-417A-A22F-D160AC4F4B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C04F6-3624-4B5C-AA9A-7DF7DC64F8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A486EE-240A-4A76-AE28-47DC859825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789CAC-5B4C-4071-BCC0-1E810659C0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091378-15F5-40CE-A031-45D54F2472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978E7B-D166-4E4C-9F6D-7BF2E5D0D3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2510C-E025-4167-B86D-DE829728DD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6F48C-8B8A-428D-A192-2DBD9859EB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3BFE8-040E-4427-BC17-2315D13A08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C6A626-E743-4912-BAE4-B6134DFBE9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32FEB-73F9-415F-93A1-532F23033F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9D361DC-1DBD-4C85-8FAF-82B0B318770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16" name="Picture 5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869" y="66769"/>
            <a:ext cx="8229600" cy="670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600200" y="6239069"/>
            <a:ext cx="762000" cy="152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3400" y="6096000"/>
            <a:ext cx="895738" cy="3048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733800" y="6582745"/>
            <a:ext cx="762000" cy="152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800600" y="6096000"/>
            <a:ext cx="762000" cy="152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733800" y="6220407"/>
            <a:ext cx="762000" cy="152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38800" y="342124"/>
            <a:ext cx="762000" cy="343676"/>
          </a:xfrm>
          <a:prstGeom prst="rect">
            <a:avLst/>
          </a:prstGeom>
          <a:solidFill>
            <a:schemeClr val="accent1">
              <a:alpha val="2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6317" y="275255"/>
            <a:ext cx="8229600" cy="6321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258007" y="5733662"/>
            <a:ext cx="762000" cy="152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817710" y="5886062"/>
            <a:ext cx="762000" cy="152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72207" y="4428930"/>
            <a:ext cx="856862" cy="295469"/>
          </a:xfrm>
          <a:prstGeom prst="rect">
            <a:avLst/>
          </a:prstGeom>
          <a:solidFill>
            <a:schemeClr val="accent1">
              <a:alpha val="2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705600" y="2219130"/>
            <a:ext cx="685800" cy="371669"/>
          </a:xfrm>
          <a:prstGeom prst="rect">
            <a:avLst/>
          </a:prstGeom>
          <a:solidFill>
            <a:schemeClr val="accent1">
              <a:alpha val="2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14262" y="1076131"/>
            <a:ext cx="762000" cy="152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896945" y="5999585"/>
            <a:ext cx="799324" cy="258145"/>
          </a:xfrm>
          <a:prstGeom prst="rect">
            <a:avLst/>
          </a:prstGeom>
          <a:solidFill>
            <a:schemeClr val="accent1">
              <a:alpha val="2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1400" y="5696338"/>
            <a:ext cx="990600" cy="247262"/>
          </a:xfrm>
          <a:prstGeom prst="rect">
            <a:avLst/>
          </a:prstGeom>
          <a:solidFill>
            <a:schemeClr val="accent1">
              <a:alpha val="2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9552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Slide 1</vt:lpstr>
      <vt:lpstr>Slide 2</vt:lpstr>
      <vt:lpstr>Slide 3</vt:lpstr>
    </vt:vector>
  </TitlesOfParts>
  <Company>JXPF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 Barr</dc:creator>
  <cp:lastModifiedBy>Sam Barr</cp:lastModifiedBy>
  <cp:revision>68</cp:revision>
  <dcterms:created xsi:type="dcterms:W3CDTF">2005-01-15T15:47:17Z</dcterms:created>
  <dcterms:modified xsi:type="dcterms:W3CDTF">2016-08-23T19:43:03Z</dcterms:modified>
</cp:coreProperties>
</file>